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936" y="72"/>
      </p:cViewPr>
      <p:guideLst>
        <p:guide orient="horz" pos="43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9EAAB-C78B-49CD-BC36-1BFDD9D4C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5BD7F-E0EA-4447-990A-A7E70AEC2C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CDD46-B3A9-4FDF-96C8-CC29D7BB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8E506-F276-4FA2-AC6D-1F072C192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F9943-F81E-43F9-A836-BB2C9820B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3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B3D0F-E0A3-412D-91AD-68A24DEF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53DA4-32C1-46E7-A714-A34B8810B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39613-A3A2-423E-A86E-3CA187B11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D1DF58-C916-442E-885B-C82CEC166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0AFF6-D0E5-4D73-ADC9-99D518F20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1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6CE141-84B5-4A53-8368-C6AFF1F1D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6FDF48-E79F-4199-89FE-BBDDEB0FA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93002-A8F5-4520-95FD-F9A12D160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D7C39-4A86-4026-B31A-D8DA2232D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900EE-31BA-4F4A-BE07-AD34CDFA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4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40F1B-6773-4D78-A94B-193D6A9FA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974CCC-E09F-4BD5-8120-D31F7FD25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96216-4384-46DF-A7F0-2EDD20060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F308D-A7D7-44CF-8DCB-B6C8495C5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2B33E-3D88-476A-A379-64ECE9ED9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35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B6746-91B7-4D23-8A03-8B2C2CAEA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6A47C-2D00-4E70-ACE8-D48270C6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F03D1-42D3-48F6-9481-A89CF4539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34EE4-AB5B-4C88-BEBE-F34A5000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9CB06-5EB7-40E1-A525-4D47EF3CF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66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F65AE-4FDF-44DF-A247-A23BDEC64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38884-0863-4428-BCE0-4E01BF21E7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4042A-92AB-479E-B5C8-D4F84649E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8D7D8-047C-4941-B614-B44CAB83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F78E2-62B2-4DEF-91D9-4CE6B68E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A3C563-6A3E-47A2-B0A9-A4BB5C170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95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894BF-B28F-4C46-AEAC-D1D80316B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72BD3-ED82-4114-B9B2-156F9966C3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7DBD8-E942-433F-B6E2-857FE089D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DB254C-699F-4B6F-93D5-4E8E4A72D8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2C6C7B-CF39-4BD7-855F-A236799FCD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B9BD82-3119-43AC-A10D-E33D7B35B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832E4A-5576-4FE1-9546-5D73BC1E6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EE97BA-A6CB-425D-A5FE-B02508501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B8172-C774-4C47-A1EB-785770DA1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F4E5CB-2231-4EB4-A02A-869B4B9C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A76DA2-1DA1-467A-B9B5-D476AEF8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0097C-12F4-499F-9034-FDB91020C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8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48976B-E4E1-4F4D-BC55-D32303E61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35DA9A-A40A-4E3F-868C-7B39C6769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B596C5-FF60-4D58-A313-443AB44D2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3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92B03-A70F-40C0-93AB-53CB30B23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1E9D5-F015-4506-9AB6-61F4BC5A0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970D23-77D1-4775-9FB6-9A4763A163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935BF0-DE7C-49D5-B891-F917F249E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972A1-B81F-46CE-B7F9-FDDF99A5E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7BB9EA-81B0-4481-A941-72DA9AA47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7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D9D9C-AA2B-4B74-985A-1E22541FD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981B7F-396C-47C1-BA5E-EC3729B922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EE883-0F44-4DCB-8EC0-260A2B171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C2251D-D74C-4E41-BA80-1E2D848D0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5C870C-6E71-4C84-8E8E-52A5289F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76DBA-2504-4455-AF24-E3FC94DDC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4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FFDCD3-E99C-4391-A14A-3F819EFF0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74CF5-D6DE-4D13-A59A-91731F8AB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3FC67-71AB-4CBB-87D2-AB863D52CD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9C417-3296-4C49-BBE3-4A4B8565B5B7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6B05A-5145-42A3-BB2B-49202473ED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88F59-0F41-4EBB-98F8-10F22186E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E321C-7763-4824-9F16-9CDF514C0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50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BA8237C-5A44-457B-955C-FF7B40C1E4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"/>
          <a:stretch/>
        </p:blipFill>
        <p:spPr>
          <a:xfrm>
            <a:off x="2584609" y="322303"/>
            <a:ext cx="6463666" cy="2103911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E16E30A-00EF-4B33-8414-F9AE95609C7A}"/>
              </a:ext>
            </a:extLst>
          </p:cNvPr>
          <p:cNvCxnSpPr/>
          <p:nvPr/>
        </p:nvCxnSpPr>
        <p:spPr>
          <a:xfrm>
            <a:off x="2549843" y="2475576"/>
            <a:ext cx="653319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6A0701FD-4E98-4B33-B6C3-BE2E7C8E185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2"/>
          <a:stretch/>
        </p:blipFill>
        <p:spPr>
          <a:xfrm>
            <a:off x="2549843" y="2482538"/>
            <a:ext cx="6533198" cy="419284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5D37F09-3A69-4EA8-9375-697E35F22EFB}"/>
              </a:ext>
            </a:extLst>
          </p:cNvPr>
          <p:cNvSpPr txBox="1"/>
          <p:nvPr/>
        </p:nvSpPr>
        <p:spPr>
          <a:xfrm>
            <a:off x="5323523" y="2581261"/>
            <a:ext cx="3336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U.S. Western Railway Land Grants</a:t>
            </a:r>
          </a:p>
        </p:txBody>
      </p:sp>
    </p:spTree>
    <p:extLst>
      <p:ext uri="{BB962C8B-B14F-4D97-AF65-F5344CB8AC3E}">
        <p14:creationId xmlns:p14="http://schemas.microsoft.com/office/powerpoint/2010/main" val="1199194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Janet</dc:creator>
  <cp:lastModifiedBy>Janet</cp:lastModifiedBy>
  <cp:revision>3</cp:revision>
  <dcterms:created xsi:type="dcterms:W3CDTF">2018-01-30T21:42:09Z</dcterms:created>
  <dcterms:modified xsi:type="dcterms:W3CDTF">2018-01-30T22:03:20Z</dcterms:modified>
</cp:coreProperties>
</file>